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0"/>
  </p:notesMasterIdLst>
  <p:handoutMasterIdLst>
    <p:handoutMasterId r:id="rId71"/>
  </p:handoutMasterIdLst>
  <p:sldIdLst>
    <p:sldId id="787" r:id="rId5"/>
    <p:sldId id="695" r:id="rId6"/>
    <p:sldId id="790" r:id="rId7"/>
    <p:sldId id="791" r:id="rId8"/>
    <p:sldId id="817" r:id="rId9"/>
    <p:sldId id="731" r:id="rId10"/>
    <p:sldId id="788" r:id="rId11"/>
    <p:sldId id="794" r:id="rId12"/>
    <p:sldId id="795" r:id="rId13"/>
    <p:sldId id="796" r:id="rId14"/>
    <p:sldId id="797" r:id="rId15"/>
    <p:sldId id="819" r:id="rId16"/>
    <p:sldId id="820" r:id="rId17"/>
    <p:sldId id="835" r:id="rId18"/>
    <p:sldId id="841" r:id="rId19"/>
    <p:sldId id="798" r:id="rId20"/>
    <p:sldId id="799" r:id="rId21"/>
    <p:sldId id="792" r:id="rId22"/>
    <p:sldId id="824" r:id="rId23"/>
    <p:sldId id="825" r:id="rId24"/>
    <p:sldId id="826" r:id="rId25"/>
    <p:sldId id="827" r:id="rId26"/>
    <p:sldId id="828" r:id="rId27"/>
    <p:sldId id="829" r:id="rId28"/>
    <p:sldId id="830" r:id="rId29"/>
    <p:sldId id="831" r:id="rId30"/>
    <p:sldId id="818" r:id="rId31"/>
    <p:sldId id="832" r:id="rId32"/>
    <p:sldId id="833" r:id="rId33"/>
    <p:sldId id="834" r:id="rId34"/>
    <p:sldId id="801" r:id="rId35"/>
    <p:sldId id="842" r:id="rId36"/>
    <p:sldId id="843" r:id="rId37"/>
    <p:sldId id="844" r:id="rId38"/>
    <p:sldId id="845" r:id="rId39"/>
    <p:sldId id="846" r:id="rId40"/>
    <p:sldId id="802" r:id="rId41"/>
    <p:sldId id="821" r:id="rId42"/>
    <p:sldId id="822" r:id="rId43"/>
    <p:sldId id="823" r:id="rId44"/>
    <p:sldId id="804" r:id="rId45"/>
    <p:sldId id="847" r:id="rId46"/>
    <p:sldId id="848" r:id="rId47"/>
    <p:sldId id="849" r:id="rId48"/>
    <p:sldId id="850" r:id="rId49"/>
    <p:sldId id="851" r:id="rId50"/>
    <p:sldId id="852" r:id="rId51"/>
    <p:sldId id="853" r:id="rId52"/>
    <p:sldId id="854" r:id="rId53"/>
    <p:sldId id="855" r:id="rId54"/>
    <p:sldId id="856" r:id="rId55"/>
    <p:sldId id="857" r:id="rId56"/>
    <p:sldId id="806" r:id="rId57"/>
    <p:sldId id="807" r:id="rId58"/>
    <p:sldId id="810" r:id="rId59"/>
    <p:sldId id="811" r:id="rId60"/>
    <p:sldId id="812" r:id="rId61"/>
    <p:sldId id="813" r:id="rId62"/>
    <p:sldId id="814" r:id="rId63"/>
    <p:sldId id="815" r:id="rId64"/>
    <p:sldId id="816" r:id="rId65"/>
    <p:sldId id="770" r:id="rId66"/>
    <p:sldId id="808" r:id="rId67"/>
    <p:sldId id="809" r:id="rId68"/>
    <p:sldId id="789" r:id="rId69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02"/>
            <p14:sldId id="821"/>
            <p14:sldId id="822"/>
            <p14:sldId id="823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8"/>
            <p14:sldId id="809"/>
            <p14:sldId id="7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1144" autoAdjust="0"/>
  </p:normalViewPr>
  <p:slideViewPr>
    <p:cSldViewPr snapToGrid="0">
      <p:cViewPr>
        <p:scale>
          <a:sx n="100" d="100"/>
          <a:sy n="100" d="100"/>
        </p:scale>
        <p:origin x="824" y="37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63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3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9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63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1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3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63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3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DD378-5B24-4E1D-90BA-25E507B35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932" y="1850464"/>
            <a:ext cx="6091896" cy="4210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3;&#10;&#13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3;&#10;&#13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3;&#10;&#13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709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32761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2571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7264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1637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77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3;&#10;&#13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3;&#10;&#13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82557</TotalTime>
  <Words>1143</Words>
  <Application>Microsoft Macintosh PowerPoint</Application>
  <PresentationFormat>Custom</PresentationFormat>
  <Paragraphs>337</Paragraphs>
  <Slides>65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Anomaly Detection</vt:lpstr>
      <vt:lpstr>Anomaly detection</vt:lpstr>
      <vt:lpstr>Anomaly plots</vt:lpstr>
      <vt:lpstr>Anomaly detection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Conclusion</vt:lpstr>
      <vt:lpstr>Learning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Ali, Waqar</cp:lastModifiedBy>
  <cp:revision>3550</cp:revision>
  <dcterms:created xsi:type="dcterms:W3CDTF">2008-01-24T03:11:41Z</dcterms:created>
  <dcterms:modified xsi:type="dcterms:W3CDTF">2018-12-10T05:04:26Z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